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4" r:id="rId4"/>
    <p:sldId id="263" r:id="rId5"/>
    <p:sldId id="262" r:id="rId6"/>
    <p:sldId id="261" r:id="rId7"/>
    <p:sldId id="260" r:id="rId8"/>
    <p:sldId id="259" r:id="rId9"/>
    <p:sldId id="258" r:id="rId10"/>
    <p:sldId id="257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AFE6-8D70-479E-BCE7-9C29351D6A00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2E8BD-F034-4844-885A-D94C09D5A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082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AFE6-8D70-479E-BCE7-9C29351D6A00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2E8BD-F034-4844-885A-D94C09D5A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374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AFE6-8D70-479E-BCE7-9C29351D6A00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2E8BD-F034-4844-885A-D94C09D5A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955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AFE6-8D70-479E-BCE7-9C29351D6A00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2E8BD-F034-4844-885A-D94C09D5A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314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AFE6-8D70-479E-BCE7-9C29351D6A00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2E8BD-F034-4844-885A-D94C09D5A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568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AFE6-8D70-479E-BCE7-9C29351D6A00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2E8BD-F034-4844-885A-D94C09D5A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80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AFE6-8D70-479E-BCE7-9C29351D6A00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2E8BD-F034-4844-885A-D94C09D5A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129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AFE6-8D70-479E-BCE7-9C29351D6A00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2E8BD-F034-4844-885A-D94C09D5A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487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AFE6-8D70-479E-BCE7-9C29351D6A00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2E8BD-F034-4844-885A-D94C09D5A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761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AFE6-8D70-479E-BCE7-9C29351D6A00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2E8BD-F034-4844-885A-D94C09D5A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44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AFE6-8D70-479E-BCE7-9C29351D6A00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2E8BD-F034-4844-885A-D94C09D5A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770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9AFE6-8D70-479E-BCE7-9C29351D6A00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2E8BD-F034-4844-885A-D94C09D5A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133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38"/>
          <a:stretch/>
        </p:blipFill>
        <p:spPr>
          <a:xfrm>
            <a:off x="1504604" y="1"/>
            <a:ext cx="9484015" cy="6791498"/>
          </a:xfrm>
        </p:spPr>
      </p:pic>
      <p:sp>
        <p:nvSpPr>
          <p:cNvPr id="2" name="Rectangle 1"/>
          <p:cNvSpPr/>
          <p:nvPr/>
        </p:nvSpPr>
        <p:spPr>
          <a:xfrm>
            <a:off x="4463935" y="83127"/>
            <a:ext cx="6524684" cy="135497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587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38"/>
          <a:stretch/>
        </p:blipFill>
        <p:spPr>
          <a:xfrm>
            <a:off x="1504604" y="1"/>
            <a:ext cx="9484015" cy="6791498"/>
          </a:xfrm>
        </p:spPr>
      </p:pic>
      <p:sp>
        <p:nvSpPr>
          <p:cNvPr id="2" name="TextBox 1"/>
          <p:cNvSpPr txBox="1"/>
          <p:nvPr/>
        </p:nvSpPr>
        <p:spPr>
          <a:xfrm>
            <a:off x="307571" y="5270269"/>
            <a:ext cx="14713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Introductory info, setting, characters, opening info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80117" y="4993270"/>
            <a:ext cx="147135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Often the inciting incident-starts rising action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3857105" y="6470598"/>
            <a:ext cx="241069" cy="25439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3" idx="6"/>
          </p:cNvCxnSpPr>
          <p:nvPr/>
        </p:nvCxnSpPr>
        <p:spPr>
          <a:xfrm flipV="1">
            <a:off x="4098174" y="5870433"/>
            <a:ext cx="1870364" cy="72736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779222" y="2635135"/>
            <a:ext cx="14713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Building energy, asking questions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755476" y="2130829"/>
            <a:ext cx="29870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Highest point of energy, turning point, protagonist and antagonist come face to face!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551323" y="3999499"/>
            <a:ext cx="25132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Lowering energy, answering questions you still have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151803" y="5129505"/>
            <a:ext cx="16736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Everything important is solved, even if we don’t like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62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38"/>
          <a:stretch/>
        </p:blipFill>
        <p:spPr>
          <a:xfrm>
            <a:off x="1504604" y="1"/>
            <a:ext cx="9484015" cy="6791498"/>
          </a:xfrm>
        </p:spPr>
      </p:pic>
      <p:sp>
        <p:nvSpPr>
          <p:cNvPr id="2" name="TextBox 1"/>
          <p:cNvSpPr txBox="1"/>
          <p:nvPr/>
        </p:nvSpPr>
        <p:spPr>
          <a:xfrm>
            <a:off x="66503" y="4970670"/>
            <a:ext cx="17207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______________________________________________________________________________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3857105" y="6470598"/>
            <a:ext cx="241069" cy="25439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3" idx="6"/>
          </p:cNvCxnSpPr>
          <p:nvPr/>
        </p:nvCxnSpPr>
        <p:spPr>
          <a:xfrm flipV="1">
            <a:off x="4098174" y="5870433"/>
            <a:ext cx="1870364" cy="72736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154585" y="2496636"/>
            <a:ext cx="204354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________________________________________________________________________________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891657" y="2199006"/>
            <a:ext cx="30503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____________________________________________________________________________________________________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9671455" y="3596138"/>
            <a:ext cx="24130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____________________________________________________________________________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0214958" y="4993270"/>
            <a:ext cx="19346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___________________________________________________________________________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968538" y="4804893"/>
            <a:ext cx="143810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____________________________________________________________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739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38"/>
          <a:stretch/>
        </p:blipFill>
        <p:spPr>
          <a:xfrm>
            <a:off x="1504604" y="1"/>
            <a:ext cx="9484015" cy="6791498"/>
          </a:xfrm>
        </p:spPr>
      </p:pic>
    </p:spTree>
    <p:extLst>
      <p:ext uri="{BB962C8B-B14F-4D97-AF65-F5344CB8AC3E}">
        <p14:creationId xmlns:p14="http://schemas.microsoft.com/office/powerpoint/2010/main" val="3457435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38"/>
          <a:stretch/>
        </p:blipFill>
        <p:spPr>
          <a:xfrm>
            <a:off x="1504604" y="1"/>
            <a:ext cx="9484015" cy="6791498"/>
          </a:xfrm>
        </p:spPr>
      </p:pic>
      <p:sp>
        <p:nvSpPr>
          <p:cNvPr id="2" name="TextBox 1"/>
          <p:cNvSpPr txBox="1"/>
          <p:nvPr/>
        </p:nvSpPr>
        <p:spPr>
          <a:xfrm>
            <a:off x="307571" y="5270269"/>
            <a:ext cx="14713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Introductory info, setting, characters, opening info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628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38"/>
          <a:stretch/>
        </p:blipFill>
        <p:spPr>
          <a:xfrm>
            <a:off x="1504604" y="1"/>
            <a:ext cx="9484015" cy="6791498"/>
          </a:xfrm>
        </p:spPr>
      </p:pic>
      <p:sp>
        <p:nvSpPr>
          <p:cNvPr id="2" name="TextBox 1"/>
          <p:cNvSpPr txBox="1"/>
          <p:nvPr/>
        </p:nvSpPr>
        <p:spPr>
          <a:xfrm>
            <a:off x="307571" y="5270269"/>
            <a:ext cx="14713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Introductory info, setting, characters, opening info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80117" y="4993270"/>
            <a:ext cx="147135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Often the inciting incident-starts rising action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3857105" y="6470598"/>
            <a:ext cx="241069" cy="25439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3" idx="6"/>
          </p:cNvCxnSpPr>
          <p:nvPr/>
        </p:nvCxnSpPr>
        <p:spPr>
          <a:xfrm flipV="1">
            <a:off x="4098174" y="5870433"/>
            <a:ext cx="1870364" cy="72736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9380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38"/>
          <a:stretch/>
        </p:blipFill>
        <p:spPr>
          <a:xfrm>
            <a:off x="1504604" y="1"/>
            <a:ext cx="9484015" cy="6791498"/>
          </a:xfrm>
        </p:spPr>
      </p:pic>
      <p:sp>
        <p:nvSpPr>
          <p:cNvPr id="2" name="TextBox 1"/>
          <p:cNvSpPr txBox="1"/>
          <p:nvPr/>
        </p:nvSpPr>
        <p:spPr>
          <a:xfrm>
            <a:off x="307571" y="5270269"/>
            <a:ext cx="14713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Introductory info, setting, characters, opening info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80117" y="4993270"/>
            <a:ext cx="147135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Often the inciting incident-starts rising action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3857105" y="6470598"/>
            <a:ext cx="241069" cy="25439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3" idx="6"/>
          </p:cNvCxnSpPr>
          <p:nvPr/>
        </p:nvCxnSpPr>
        <p:spPr>
          <a:xfrm flipV="1">
            <a:off x="4098174" y="5870433"/>
            <a:ext cx="1870364" cy="72736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779222" y="2635135"/>
            <a:ext cx="14713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Building energy, asking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874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38"/>
          <a:stretch/>
        </p:blipFill>
        <p:spPr>
          <a:xfrm>
            <a:off x="1504604" y="1"/>
            <a:ext cx="9484015" cy="6791498"/>
          </a:xfrm>
        </p:spPr>
      </p:pic>
      <p:sp>
        <p:nvSpPr>
          <p:cNvPr id="2" name="TextBox 1"/>
          <p:cNvSpPr txBox="1"/>
          <p:nvPr/>
        </p:nvSpPr>
        <p:spPr>
          <a:xfrm>
            <a:off x="307571" y="5270269"/>
            <a:ext cx="14713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Introductory info, setting, characters, opening info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80117" y="4993270"/>
            <a:ext cx="147135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Often the inciting incident-starts rising action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3857105" y="6470598"/>
            <a:ext cx="241069" cy="25439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3" idx="6"/>
          </p:cNvCxnSpPr>
          <p:nvPr/>
        </p:nvCxnSpPr>
        <p:spPr>
          <a:xfrm flipV="1">
            <a:off x="4098174" y="5870433"/>
            <a:ext cx="1870364" cy="72736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779222" y="2635135"/>
            <a:ext cx="14713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Building energy, asking questions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755476" y="2130829"/>
            <a:ext cx="29870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Highest point of energy, turning point, protagonist and antagonist come face to face!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108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38"/>
          <a:stretch/>
        </p:blipFill>
        <p:spPr>
          <a:xfrm>
            <a:off x="1504604" y="1"/>
            <a:ext cx="9484015" cy="6791498"/>
          </a:xfrm>
        </p:spPr>
      </p:pic>
      <p:sp>
        <p:nvSpPr>
          <p:cNvPr id="2" name="TextBox 1"/>
          <p:cNvSpPr txBox="1"/>
          <p:nvPr/>
        </p:nvSpPr>
        <p:spPr>
          <a:xfrm>
            <a:off x="307571" y="5270269"/>
            <a:ext cx="14713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Introductory info, setting, characters, opening info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80117" y="4993270"/>
            <a:ext cx="147135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Often the inciting incident-starts rising action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3857105" y="6470598"/>
            <a:ext cx="241069" cy="25439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3" idx="6"/>
          </p:cNvCxnSpPr>
          <p:nvPr/>
        </p:nvCxnSpPr>
        <p:spPr>
          <a:xfrm flipV="1">
            <a:off x="4098174" y="5870433"/>
            <a:ext cx="1870364" cy="72736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779222" y="2635135"/>
            <a:ext cx="14713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Building energy, asking questions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755476" y="2130829"/>
            <a:ext cx="29870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Highest point of energy, turning point, protagonist and antagonist come face to face!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551323" y="3999499"/>
            <a:ext cx="25132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Lowering energy, answering questions you still have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907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38"/>
          <a:stretch/>
        </p:blipFill>
        <p:spPr>
          <a:xfrm>
            <a:off x="1504604" y="1"/>
            <a:ext cx="9484015" cy="6791498"/>
          </a:xfrm>
        </p:spPr>
      </p:pic>
      <p:sp>
        <p:nvSpPr>
          <p:cNvPr id="2" name="TextBox 1"/>
          <p:cNvSpPr txBox="1"/>
          <p:nvPr/>
        </p:nvSpPr>
        <p:spPr>
          <a:xfrm>
            <a:off x="307571" y="5270269"/>
            <a:ext cx="14713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Introductory info, setting, characters, opening info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80117" y="4993270"/>
            <a:ext cx="147135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Often the inciting incident-starts rising action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3857105" y="6470598"/>
            <a:ext cx="241069" cy="25439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3" idx="6"/>
          </p:cNvCxnSpPr>
          <p:nvPr/>
        </p:nvCxnSpPr>
        <p:spPr>
          <a:xfrm flipV="1">
            <a:off x="4098174" y="5870433"/>
            <a:ext cx="1870364" cy="72736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779222" y="2635135"/>
            <a:ext cx="14713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Building energy, asking questions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755476" y="2130829"/>
            <a:ext cx="29870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Highest point of energy, turning point, protagonist and antagonist come face to face!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551323" y="3999499"/>
            <a:ext cx="25132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Lowering energy, answering questions you still have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151803" y="5129505"/>
            <a:ext cx="16736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Everything important is solved, even if we don’t like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544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38"/>
          <a:stretch/>
        </p:blipFill>
        <p:spPr>
          <a:xfrm>
            <a:off x="1504604" y="1"/>
            <a:ext cx="9484015" cy="6791498"/>
          </a:xfrm>
        </p:spPr>
      </p:pic>
      <p:sp>
        <p:nvSpPr>
          <p:cNvPr id="2" name="TextBox 1"/>
          <p:cNvSpPr txBox="1"/>
          <p:nvPr/>
        </p:nvSpPr>
        <p:spPr>
          <a:xfrm>
            <a:off x="307571" y="5270269"/>
            <a:ext cx="14713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Introductory info, setting, characters, opening info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80117" y="4993270"/>
            <a:ext cx="147135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Often the inciting incident-starts rising action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3857105" y="6470598"/>
            <a:ext cx="241069" cy="25439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3" idx="6"/>
          </p:cNvCxnSpPr>
          <p:nvPr/>
        </p:nvCxnSpPr>
        <p:spPr>
          <a:xfrm flipV="1">
            <a:off x="4098174" y="5870433"/>
            <a:ext cx="1870364" cy="72736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779222" y="2635135"/>
            <a:ext cx="14713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Building energy, asking questions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755476" y="2130829"/>
            <a:ext cx="29870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Highest point of energy, turning point, protagonist and antagonist come face to face!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551323" y="3999499"/>
            <a:ext cx="25132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Lowering energy, answering questions you still have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151803" y="5129505"/>
            <a:ext cx="16736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Everything important is solved, even if we don’t like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508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1462</TotalTime>
  <Words>298</Words>
  <Application>Microsoft Office PowerPoint</Application>
  <PresentationFormat>Widescreen</PresentationFormat>
  <Paragraphs>39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STONE, NICOLE</dc:creator>
  <cp:lastModifiedBy>Rawlins, Trinidy</cp:lastModifiedBy>
  <cp:revision>6</cp:revision>
  <cp:lastPrinted>2019-08-06T18:47:46Z</cp:lastPrinted>
  <dcterms:created xsi:type="dcterms:W3CDTF">2018-08-02T19:49:57Z</dcterms:created>
  <dcterms:modified xsi:type="dcterms:W3CDTF">2019-08-08T11:47:59Z</dcterms:modified>
</cp:coreProperties>
</file>